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66" r:id="rId3"/>
    <p:sldId id="257" r:id="rId4"/>
    <p:sldId id="270" r:id="rId5"/>
    <p:sldId id="269" r:id="rId6"/>
    <p:sldId id="268" r:id="rId7"/>
    <p:sldId id="267" r:id="rId8"/>
    <p:sldId id="265" r:id="rId9"/>
    <p:sldId id="259" r:id="rId10"/>
    <p:sldId id="262" r:id="rId11"/>
    <p:sldId id="263" r:id="rId12"/>
    <p:sldId id="258" r:id="rId13"/>
    <p:sldId id="264" r:id="rId14"/>
    <p:sldId id="261" r:id="rId15"/>
    <p:sldId id="256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269" autoAdjust="0"/>
  </p:normalViewPr>
  <p:slideViewPr>
    <p:cSldViewPr snapToGrid="0">
      <p:cViewPr varScale="1">
        <p:scale>
          <a:sx n="41" d="100"/>
          <a:sy n="41" d="100"/>
        </p:scale>
        <p:origin x="162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B066-EF38-44B3-B048-18A3FAFC9BF7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01528-DAFF-47DD-8B07-502669182D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E01528-DAFF-47DD-8B07-502669182D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1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D660-4C8A-A083-452E-C595CCA67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E2594-3CAC-0B32-50CA-22E5BF596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BDF8-AA24-23AE-EF5D-A3E7B93F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D463A-5A31-C073-45DF-925C6EA8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2B4B5-B642-B596-2781-790B078F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0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6C49-B679-4FD1-2C9D-F62FAFFC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8C20C-53F6-9A2B-6622-35032438D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42CF4-9019-C7CB-3D25-A5DD5819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881EA-5E70-BAB5-5733-5E81485E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76E54-EA75-415F-6500-201D9459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23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51CFC-594F-64E7-4FD7-39E026956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716-E68A-0F5A-2878-426B02889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BA56A-CA3E-6B6E-D8EB-A040C180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6FBD-2628-B240-A6F0-505898736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0554D-78ED-94C3-8F10-E0253B52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88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5DC7-3E86-83C7-DB35-C70822E1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B63A-60E5-5CAB-02C5-7FC037B4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14879-1FFE-F615-74F5-2ABB82920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C25C-D35F-E031-7C95-171D24CB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AC2A5-667B-B959-E8C5-0C7F07E4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3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D4D0-2316-745C-599E-74FCA1208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AE4FC-442A-285D-88FA-EE119611D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9E242-AC9A-D717-A574-E9ABCE13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F98E0-A393-192E-F57F-44680D33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61963-B1CA-240A-3BEE-6ED41771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6F1E5-9621-CB3A-44B9-C72DFC81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E71C-FD45-BBEE-9D5E-1EF88436A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2D963-7374-040C-681D-A01986569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8483-313C-DD63-A9E0-AE0C21610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C60D0-17CC-D738-D17D-57A65DB9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79641-8BD5-BDCF-3C77-09B7ABFB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1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CA79-31F9-12E1-8CA4-770EA26D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CDA30-03B1-92C2-16CE-2986F1DC9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DD22D-D014-A22D-8CAB-2741A9FE8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01211-5F78-1613-038C-7474829F8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9D380-ED71-48D8-89A4-A37CDE8A7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E33B6-CC85-9149-97ED-60F07806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647DE-7963-2B54-4DD8-355515DF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E4801-8044-07DD-F5D8-A1ED0C25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8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98D9-178A-A53E-F9D3-5F27CC73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F720AE-250F-62B8-F9EB-CDF0CE0C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85721-935D-FFC1-FBEF-64590DFA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F369-963C-AC30-469A-B07EA17C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C6256-2B86-D901-B88C-1774E79F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F0D60-7D67-06DA-D6DC-13FDC7C7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EC9F8-6FE6-60C5-C4F8-2E0515D9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29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D6EC-F3E8-64CB-15B4-F57D5789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E0A7C-5D88-054B-836C-B63BA5271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E2D04-15D8-72C9-0440-80E030673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4016A-097F-110B-0B0D-1E81C76E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ED7A7-6C25-126A-64E6-DB57664A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66727-ADE8-FC2E-13AB-B7F29694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2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AA6B-C01E-D95F-5E5E-4B6F1173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0BC83-6F5B-D239-341E-34ABD880F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5EA762-643A-1828-15B5-1C4250D93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B795-F0B4-ECA5-EA9C-9691D1BA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76235-8E2E-9D47-B5E1-0FB8357A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D446C-C6AD-F4E9-D8DF-C42D6F48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7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C82B5-0321-C421-D17C-9FB0956E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D9C58-15A0-5AC6-C902-293B9C24D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0CC66-FEC4-3ED9-0CFC-25ED35654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E21D-9AEC-491A-9EC7-FFE3655CF02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9388-5152-5017-4D56-233CB4FFC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0DC4C-46DD-71BE-E208-8ADB643B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53C16-CD2B-46BB-9B30-D9485D2FCC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8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BA96B0-DB27-0B79-52DE-1E985CEF3ADE}"/>
              </a:ext>
            </a:extLst>
          </p:cNvPr>
          <p:cNvSpPr txBox="1"/>
          <p:nvPr/>
        </p:nvSpPr>
        <p:spPr>
          <a:xfrm>
            <a:off x="1565328" y="2721114"/>
            <a:ext cx="8051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800080"/>
                </a:solidFill>
              </a:rPr>
              <a:t>Menopause at Work: A Visual 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03F1D-E5C0-101C-FDCA-03736E1E7A8C}"/>
              </a:ext>
            </a:extLst>
          </p:cNvPr>
          <p:cNvSpPr txBox="1"/>
          <p:nvPr/>
        </p:nvSpPr>
        <p:spPr>
          <a:xfrm>
            <a:off x="91708" y="5800213"/>
            <a:ext cx="89283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>
                <a:solidFill>
                  <a:srgbClr val="645954"/>
                </a:solidFill>
                <a:effectLst/>
                <a:latin typeface="proxima-n-w01-reg"/>
              </a:rPr>
              <a:t>All information and downloaded material from MIPO is licenced under a </a:t>
            </a:r>
            <a:r>
              <a:rPr lang="en-GB" sz="2000" b="0" i="0" u="none" strike="noStrike" dirty="0">
                <a:solidFill>
                  <a:srgbClr val="645954"/>
                </a:solidFill>
                <a:effectLst/>
                <a:latin typeface="proxima-n-w01-reg"/>
                <a:hlinkClick r:id="rId4"/>
              </a:rPr>
              <a:t>Attribution-</a:t>
            </a:r>
            <a:r>
              <a:rPr lang="en-GB" sz="2000" b="0" i="0" u="none" strike="noStrike" dirty="0" err="1">
                <a:solidFill>
                  <a:srgbClr val="645954"/>
                </a:solidFill>
                <a:effectLst/>
                <a:latin typeface="proxima-n-w01-reg"/>
                <a:hlinkClick r:id="rId4"/>
              </a:rPr>
              <a:t>NonCommercial</a:t>
            </a:r>
            <a:r>
              <a:rPr lang="en-GB" sz="2000" b="0" i="0" u="none" strike="noStrike" dirty="0">
                <a:solidFill>
                  <a:srgbClr val="645954"/>
                </a:solidFill>
                <a:effectLst/>
                <a:latin typeface="proxima-n-w01-reg"/>
                <a:hlinkClick r:id="rId4"/>
              </a:rPr>
              <a:t> 4.0 International</a:t>
            </a:r>
            <a:r>
              <a:rPr lang="en-GB" sz="2000" b="0" i="0" dirty="0">
                <a:solidFill>
                  <a:srgbClr val="645954"/>
                </a:solidFill>
                <a:effectLst/>
                <a:latin typeface="proxima-n-w01-reg"/>
              </a:rPr>
              <a:t> licence. Further information available at www.menopauseatwork.org</a:t>
            </a:r>
            <a:endParaRPr lang="en-GB" sz="2000" dirty="0"/>
          </a:p>
          <a:p>
            <a:endParaRPr lang="en-GB" sz="32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8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626AE6-3BC7-90B6-AAA8-62AE2B337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04140"/>
              </p:ext>
            </p:extLst>
          </p:nvPr>
        </p:nvGraphicFramePr>
        <p:xfrm>
          <a:off x="1603374" y="900113"/>
          <a:ext cx="7420231" cy="524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3374" y="900113"/>
                        <a:ext cx="7420231" cy="524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11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0040EC7-069B-CE74-A0D5-BB418804D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520885"/>
              </p:ext>
            </p:extLst>
          </p:nvPr>
        </p:nvGraphicFramePr>
        <p:xfrm>
          <a:off x="1127124" y="528637"/>
          <a:ext cx="7730251" cy="546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124" y="528637"/>
                        <a:ext cx="7730251" cy="546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6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22F369-2155-C696-8483-CC93F7B97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385097"/>
              </p:ext>
            </p:extLst>
          </p:nvPr>
        </p:nvGraphicFramePr>
        <p:xfrm>
          <a:off x="1393824" y="585787"/>
          <a:ext cx="7645401" cy="540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3824" y="585787"/>
                        <a:ext cx="7645401" cy="5402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59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51C57D-0188-A0FB-95AC-934116D0F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80055"/>
              </p:ext>
            </p:extLst>
          </p:nvPr>
        </p:nvGraphicFramePr>
        <p:xfrm>
          <a:off x="1600200" y="887099"/>
          <a:ext cx="7439025" cy="5256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887099"/>
                        <a:ext cx="7439025" cy="5256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060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02EE88F-6F43-9ED3-8C4A-FFFEEDB02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79168"/>
              </p:ext>
            </p:extLst>
          </p:nvPr>
        </p:nvGraphicFramePr>
        <p:xfrm>
          <a:off x="1212849" y="344657"/>
          <a:ext cx="7909731" cy="5589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2849" y="344657"/>
                        <a:ext cx="7909731" cy="5589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42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702D505-FA0A-9A72-6A20-88541E48E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326173"/>
              </p:ext>
            </p:extLst>
          </p:nvPr>
        </p:nvGraphicFramePr>
        <p:xfrm>
          <a:off x="1609725" y="444990"/>
          <a:ext cx="8445500" cy="5968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46648" imgH="3778135" progId="AcroExch.Document.DC">
                  <p:embed/>
                </p:oleObj>
              </mc:Choice>
              <mc:Fallback>
                <p:oleObj name="Acrobat Document" r:id="rId2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9725" y="444990"/>
                        <a:ext cx="8445500" cy="5968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5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235377-A67E-18DD-08FA-A8FA9C7D3561}"/>
              </a:ext>
            </a:extLst>
          </p:cNvPr>
          <p:cNvSpPr txBox="1"/>
          <p:nvPr/>
        </p:nvSpPr>
        <p:spPr>
          <a:xfrm>
            <a:off x="1838325" y="1924050"/>
            <a:ext cx="8724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800080"/>
                </a:solidFill>
              </a:rPr>
              <a:t>To start your organization’s journey towards menopause support, download the Menopause Information Pack Online, a suite of free, open access resources at www.menopauseatwork.org</a:t>
            </a:r>
          </a:p>
        </p:txBody>
      </p:sp>
    </p:spTree>
    <p:extLst>
      <p:ext uri="{BB962C8B-B14F-4D97-AF65-F5344CB8AC3E}">
        <p14:creationId xmlns:p14="http://schemas.microsoft.com/office/powerpoint/2010/main" val="171805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4B949BA-54F2-F298-EFA4-68A14DCB6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327060"/>
              </p:ext>
            </p:extLst>
          </p:nvPr>
        </p:nvGraphicFramePr>
        <p:xfrm>
          <a:off x="1476375" y="707539"/>
          <a:ext cx="8045450" cy="5685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6375" y="707539"/>
                        <a:ext cx="8045450" cy="5685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01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FD9CA2C-63AC-8F31-31CF-B741F8579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98581"/>
              </p:ext>
            </p:extLst>
          </p:nvPr>
        </p:nvGraphicFramePr>
        <p:xfrm>
          <a:off x="1266825" y="421156"/>
          <a:ext cx="8140700" cy="575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6825" y="421156"/>
                        <a:ext cx="8140700" cy="5752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71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E6F6035-6CFA-5478-22EF-BFF8BDEA4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561463"/>
              </p:ext>
            </p:extLst>
          </p:nvPr>
        </p:nvGraphicFramePr>
        <p:xfrm>
          <a:off x="1790700" y="983458"/>
          <a:ext cx="7086600" cy="500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0700" y="983458"/>
                        <a:ext cx="7086600" cy="5007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77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CC1110-EC92-050F-6293-15E81A89E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175092"/>
              </p:ext>
            </p:extLst>
          </p:nvPr>
        </p:nvGraphicFramePr>
        <p:xfrm>
          <a:off x="1590675" y="649235"/>
          <a:ext cx="7359650" cy="5200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0675" y="649235"/>
                        <a:ext cx="7359650" cy="5200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43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06E60FC-BA3E-7F3C-4012-122DD4822F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861706"/>
              </p:ext>
            </p:extLst>
          </p:nvPr>
        </p:nvGraphicFramePr>
        <p:xfrm>
          <a:off x="1819274" y="858016"/>
          <a:ext cx="7277617" cy="514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9274" y="858016"/>
                        <a:ext cx="7277617" cy="5142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9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00962A1-5DC9-1C3C-693E-327CD73F3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265809"/>
              </p:ext>
            </p:extLst>
          </p:nvPr>
        </p:nvGraphicFramePr>
        <p:xfrm>
          <a:off x="1685924" y="564999"/>
          <a:ext cx="7544003" cy="533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5924" y="564999"/>
                        <a:ext cx="7544003" cy="5330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721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BE1C797-8E73-D8F5-2A22-C30C79D134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79707"/>
              </p:ext>
            </p:extLst>
          </p:nvPr>
        </p:nvGraphicFramePr>
        <p:xfrm>
          <a:off x="1536699" y="776287"/>
          <a:ext cx="7597776" cy="53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699" y="776287"/>
                        <a:ext cx="7597776" cy="536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374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6ACAA-43DD-A030-8E71-1746083F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063" y="5474748"/>
            <a:ext cx="2318228" cy="126053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9CAD146-7236-AFFD-898C-F79715F51F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886300"/>
              </p:ext>
            </p:extLst>
          </p:nvPr>
        </p:nvGraphicFramePr>
        <p:xfrm>
          <a:off x="1955800" y="845344"/>
          <a:ext cx="7312398" cy="516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648" imgH="3778135" progId="AcroExch.Document.DC">
                  <p:embed/>
                </p:oleObj>
              </mc:Choice>
              <mc:Fallback>
                <p:oleObj name="Acrobat Document" r:id="rId3" imgW="5346648" imgH="377813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800" y="845344"/>
                        <a:ext cx="7312398" cy="5167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745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63</Words>
  <Application>Microsoft Office PowerPoint</Application>
  <PresentationFormat>Widescreen</PresentationFormat>
  <Paragraphs>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proxima-n-w01-reg</vt:lpstr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Riach</dc:creator>
  <cp:lastModifiedBy>Kathleen Riach</cp:lastModifiedBy>
  <cp:revision>1</cp:revision>
  <dcterms:created xsi:type="dcterms:W3CDTF">2023-05-03T11:58:45Z</dcterms:created>
  <dcterms:modified xsi:type="dcterms:W3CDTF">2023-05-03T13:31:54Z</dcterms:modified>
</cp:coreProperties>
</file>